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8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74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9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32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13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65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04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37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77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44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E2F5-CF8C-43F1-85F8-42B347D88D07}" type="datetimeFigureOut">
              <a:rPr lang="fr-FR" smtClean="0"/>
              <a:t>29/03/2014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B8CA4-25F1-4D61-B136-0AF3100BF7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05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7992888" cy="501594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76599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Installation de 2 caméras</a:t>
            </a:r>
            <a:br>
              <a:rPr lang="fr-FR" b="1" dirty="0" smtClean="0"/>
            </a:br>
            <a:r>
              <a:rPr lang="fr-FR" b="1" dirty="0" smtClean="0"/>
              <a:t>branchées sur GPS </a:t>
            </a:r>
            <a:r>
              <a:rPr lang="fr-FR" b="1" dirty="0" err="1" smtClean="0"/>
              <a:t>Snooper</a:t>
            </a:r>
            <a:r>
              <a:rPr lang="fr-FR" b="1" dirty="0" smtClean="0"/>
              <a:t> CC5400</a:t>
            </a:r>
            <a:br>
              <a:rPr lang="fr-FR" b="1" dirty="0" smtClean="0"/>
            </a:br>
            <a:r>
              <a:rPr lang="fr-FR" b="1" dirty="0" smtClean="0"/>
              <a:t>pour ROLLER TEAM</a:t>
            </a:r>
            <a:br>
              <a:rPr lang="fr-FR" b="1" dirty="0" smtClean="0"/>
            </a:br>
            <a:r>
              <a:rPr lang="fr-FR" b="1" dirty="0" smtClean="0"/>
              <a:t>T-LINE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043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4800600"/>
            <a:ext cx="6840760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Passage des câbles dans une gaine maintenue par des colliers vissés</a:t>
            </a:r>
            <a:br>
              <a:rPr lang="fr-FR" dirty="0" smtClean="0"/>
            </a:br>
            <a:r>
              <a:rPr lang="fr-FR" dirty="0" smtClean="0"/>
              <a:t>coté droit du Camping Car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755576" y="476672"/>
            <a:ext cx="4139009" cy="310425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311181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3779912" y="480120"/>
            <a:ext cx="4927431" cy="369557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5229200"/>
            <a:ext cx="5486400" cy="566738"/>
          </a:xfrm>
        </p:spPr>
        <p:txBody>
          <a:bodyPr>
            <a:normAutofit/>
          </a:bodyPr>
          <a:lstStyle/>
          <a:p>
            <a:r>
              <a:rPr lang="fr-FR" sz="1800" dirty="0" smtClean="0"/>
              <a:t>Passage de la marche de la cellule</a:t>
            </a:r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87251"/>
            <a:ext cx="3394443" cy="45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558924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Perçage du presse étoupe d’origine pour traverser le longeron avant de sortir sur le marche pied droit.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71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5157192"/>
            <a:ext cx="5904656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Sortie des 2 câbles à travers le presse étoupe d’origine percé</a:t>
            </a:r>
            <a:br>
              <a:rPr lang="fr-FR" dirty="0" smtClean="0"/>
            </a:br>
            <a:r>
              <a:rPr lang="fr-FR" dirty="0" smtClean="0"/>
              <a:t>coté gauche du marche pied droit.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5476" y="612774"/>
            <a:ext cx="6352868" cy="4472409"/>
          </a:xfrm>
        </p:spPr>
      </p:pic>
      <p:sp>
        <p:nvSpPr>
          <p:cNvPr id="6" name="Ellipse 5"/>
          <p:cNvSpPr/>
          <p:nvPr/>
        </p:nvSpPr>
        <p:spPr>
          <a:xfrm rot="2183936">
            <a:off x="3955749" y="1268761"/>
            <a:ext cx="1296144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2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7065" y="558924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fr-FR" sz="1800" dirty="0" smtClean="0"/>
              <a:t>Passages des câbles dans les colliers d’origine.</a:t>
            </a:r>
            <a:endParaRPr lang="fr-FR" sz="1800" dirty="0"/>
          </a:p>
        </p:txBody>
      </p:sp>
      <p:pic>
        <p:nvPicPr>
          <p:cNvPr id="10" name="Espace réservé pour une image 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620688"/>
            <a:ext cx="6585897" cy="4939423"/>
          </a:xfrm>
        </p:spPr>
      </p:pic>
      <p:sp>
        <p:nvSpPr>
          <p:cNvPr id="7" name="Ellipse 6"/>
          <p:cNvSpPr/>
          <p:nvPr/>
        </p:nvSpPr>
        <p:spPr>
          <a:xfrm rot="719104">
            <a:off x="2022687" y="2531085"/>
            <a:ext cx="867552" cy="1507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 rot="3055810">
            <a:off x="6871605" y="1294033"/>
            <a:ext cx="648072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0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558924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Remontée des câbles vers le tableau de bord coté droit</a:t>
            </a:r>
            <a:endParaRPr lang="fr-FR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548680"/>
            <a:ext cx="6688905" cy="5016679"/>
          </a:xfrm>
        </p:spPr>
      </p:pic>
      <p:sp>
        <p:nvSpPr>
          <p:cNvPr id="8" name="Ellipse 7"/>
          <p:cNvSpPr/>
          <p:nvPr/>
        </p:nvSpPr>
        <p:spPr>
          <a:xfrm rot="2254768">
            <a:off x="6232645" y="419810"/>
            <a:ext cx="1152128" cy="3240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0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4941168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Passage </a:t>
            </a:r>
            <a:r>
              <a:rPr lang="fr-FR" dirty="0" smtClean="0"/>
              <a:t>des câbles sous boite à gants supérieurs,</a:t>
            </a:r>
            <a:br>
              <a:rPr lang="fr-FR" dirty="0" smtClean="0"/>
            </a:br>
            <a:r>
              <a:rPr lang="fr-FR" dirty="0" smtClean="0"/>
              <a:t>puis sous support documents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2688299" cy="20162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77730"/>
            <a:ext cx="5112568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1268760"/>
            <a:ext cx="2517376" cy="566738"/>
          </a:xfrm>
        </p:spPr>
        <p:txBody>
          <a:bodyPr>
            <a:normAutofit/>
          </a:bodyPr>
          <a:lstStyle/>
          <a:p>
            <a:r>
              <a:rPr lang="fr-FR" dirty="0" smtClean="0"/>
              <a:t>Schéma de câblage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3672408" cy="54628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65880" y="5949280"/>
            <a:ext cx="487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Brancher tous les câbles d’alimentation et vidéos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246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Mise en place du GPS.</a:t>
            </a:r>
            <a:endParaRPr lang="fr-FR" sz="4000" dirty="0"/>
          </a:p>
        </p:txBody>
      </p:sp>
      <p:sp>
        <p:nvSpPr>
          <p:cNvPr id="9" name="ZoneTexte 8"/>
          <p:cNvSpPr txBox="1"/>
          <p:nvPr/>
        </p:nvSpPr>
        <p:spPr>
          <a:xfrm>
            <a:off x="1247164" y="3094820"/>
            <a:ext cx="247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Retirer le rack supérieur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95935" cy="173353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11" y="3645024"/>
            <a:ext cx="3923927" cy="213285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3123"/>
            <a:ext cx="4139951" cy="172117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364088" y="3115751"/>
            <a:ext cx="28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Retirer les 2 vis supérieures</a:t>
            </a:r>
            <a:endParaRPr lang="fr-FR" b="1" dirty="0"/>
          </a:p>
        </p:txBody>
      </p:sp>
      <p:sp>
        <p:nvSpPr>
          <p:cNvPr id="16" name="Ellipse 15"/>
          <p:cNvSpPr/>
          <p:nvPr/>
        </p:nvSpPr>
        <p:spPr>
          <a:xfrm>
            <a:off x="5364088" y="1772816"/>
            <a:ext cx="792088" cy="440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7308304" y="1844824"/>
            <a:ext cx="792088" cy="440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510988" y="5734997"/>
            <a:ext cx="2748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Lever le support document</a:t>
            </a:r>
          </a:p>
          <a:p>
            <a:pPr algn="ctr"/>
            <a:r>
              <a:rPr lang="fr-FR" b="1" dirty="0" smtClean="0"/>
              <a:t>Retirer les 2 vis du fond</a:t>
            </a:r>
            <a:endParaRPr lang="fr-FR" b="1" dirty="0"/>
          </a:p>
        </p:txBody>
      </p:sp>
      <p:sp>
        <p:nvSpPr>
          <p:cNvPr id="19" name="Ellipse 18"/>
          <p:cNvSpPr/>
          <p:nvPr/>
        </p:nvSpPr>
        <p:spPr>
          <a:xfrm>
            <a:off x="5450898" y="4523645"/>
            <a:ext cx="792088" cy="440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287813" y="4491005"/>
            <a:ext cx="792088" cy="440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4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208092" cy="28983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6624" y="4344416"/>
            <a:ext cx="3396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Sortir le support documents</a:t>
            </a:r>
          </a:p>
          <a:p>
            <a:pPr algn="ctr"/>
            <a:r>
              <a:rPr lang="fr-FR" b="1" dirty="0"/>
              <a:t>R</a:t>
            </a:r>
            <a:r>
              <a:rPr lang="fr-FR" b="1" dirty="0" smtClean="0"/>
              <a:t>etirer les 2 axes des 2 charnières</a:t>
            </a:r>
          </a:p>
          <a:p>
            <a:pPr algn="ctr"/>
            <a:r>
              <a:rPr lang="fr-FR" b="1" dirty="0"/>
              <a:t>p</a:t>
            </a:r>
            <a:r>
              <a:rPr lang="fr-FR" b="1" dirty="0" smtClean="0"/>
              <a:t>uis le volet de devant</a:t>
            </a:r>
            <a:endParaRPr lang="fr-FR" b="1" dirty="0"/>
          </a:p>
        </p:txBody>
      </p:sp>
      <p:sp>
        <p:nvSpPr>
          <p:cNvPr id="4" name="Ellipse 3"/>
          <p:cNvSpPr/>
          <p:nvPr/>
        </p:nvSpPr>
        <p:spPr>
          <a:xfrm>
            <a:off x="1359877" y="2636912"/>
            <a:ext cx="23042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1254130"/>
            <a:ext cx="3912435" cy="291295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975292">
            <a:off x="5049185" y="2491395"/>
            <a:ext cx="3478173" cy="453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5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35623"/>
            <a:ext cx="6919416" cy="51895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9124" y="647973"/>
            <a:ext cx="7772400" cy="5688632"/>
          </a:xfrm>
        </p:spPr>
        <p:txBody>
          <a:bodyPr>
            <a:normAutofit/>
          </a:bodyPr>
          <a:lstStyle/>
          <a:p>
            <a:r>
              <a:rPr lang="fr-FR" b="1" dirty="0"/>
              <a:t>I</a:t>
            </a:r>
            <a:r>
              <a:rPr lang="fr-FR" b="1" dirty="0" smtClean="0"/>
              <a:t>nstaller 2 caméras sur le même écran, un pour le stationnement et un pour la </a:t>
            </a:r>
            <a:r>
              <a:rPr lang="fr-FR" b="1" dirty="0" err="1" smtClean="0"/>
              <a:t>rétrovision</a:t>
            </a:r>
            <a:r>
              <a:rPr lang="fr-FR" b="1" dirty="0" smtClean="0"/>
              <a:t>.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Installer le GPS à demeure</a:t>
            </a:r>
            <a:br>
              <a:rPr lang="fr-FR" b="1" dirty="0" smtClean="0"/>
            </a:br>
            <a:r>
              <a:rPr lang="fr-FR" b="1" dirty="0" smtClean="0"/>
              <a:t>et le rendre discret!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0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3868" y="3573016"/>
            <a:ext cx="2851720" cy="36004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Couper au raz la charnière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9" y="697643"/>
            <a:ext cx="3714159" cy="27856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41550"/>
            <a:ext cx="3925655" cy="29442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13599" y="5151801"/>
            <a:ext cx="537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Retirer l’axe de la charnière du capot</a:t>
            </a:r>
          </a:p>
          <a:p>
            <a:pPr algn="ctr"/>
            <a:r>
              <a:rPr lang="fr-FR" b="1" dirty="0" smtClean="0"/>
              <a:t>Dégager les angles afin que le capot s’ouvre davantage</a:t>
            </a:r>
            <a:endParaRPr lang="fr-FR" b="1" dirty="0"/>
          </a:p>
        </p:txBody>
      </p:sp>
      <p:sp>
        <p:nvSpPr>
          <p:cNvPr id="8" name="Ellipse 7"/>
          <p:cNvSpPr/>
          <p:nvPr/>
        </p:nvSpPr>
        <p:spPr>
          <a:xfrm>
            <a:off x="4891724" y="341143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296152" y="3254738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898804" y="3267238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948264" y="3267238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308304" y="339572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33886" y="3038714"/>
            <a:ext cx="87036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7584" y="1753518"/>
            <a:ext cx="316835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1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5842" y="5085184"/>
            <a:ext cx="3499792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Couper au raz la butée du capot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05729"/>
            <a:ext cx="6048672" cy="453650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538555" y="1954923"/>
            <a:ext cx="172819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5636" y="5661248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Ajuster et fixer une petit sangle entre l’arrière du capot</a:t>
            </a:r>
            <a:br>
              <a:rPr lang="fr-FR" dirty="0" smtClean="0"/>
            </a:br>
            <a:r>
              <a:rPr lang="fr-FR" dirty="0" smtClean="0"/>
              <a:t>et le bas du volet arrière afin de maintenir le capot le plus ouvert possible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6660232" cy="499517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763688" y="3933056"/>
            <a:ext cx="144016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771800" y="404664"/>
            <a:ext cx="117398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2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1948" y="1174829"/>
            <a:ext cx="5486400" cy="566738"/>
          </a:xfrm>
        </p:spPr>
        <p:txBody>
          <a:bodyPr>
            <a:normAutofit/>
          </a:bodyPr>
          <a:lstStyle/>
          <a:p>
            <a:r>
              <a:rPr lang="fr-FR" sz="1800" dirty="0" smtClean="0"/>
              <a:t>Partie Haute</a:t>
            </a:r>
            <a:endParaRPr lang="fr-FR" sz="1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22666"/>
            <a:ext cx="3624403" cy="27183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4" y="3341636"/>
            <a:ext cx="3704376" cy="2778282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283968" y="4005064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Partie </a:t>
            </a:r>
            <a:r>
              <a:rPr lang="fr-FR" sz="1800" dirty="0" smtClean="0"/>
              <a:t>Basse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2365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4804" y="5373216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Repérer la position du support GPS</a:t>
            </a:r>
            <a:br>
              <a:rPr lang="fr-FR" dirty="0" smtClean="0"/>
            </a:br>
            <a:r>
              <a:rPr lang="fr-FR" dirty="0" smtClean="0"/>
              <a:t>Fixer le support avec 2 vis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2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1692" y="5535234"/>
            <a:ext cx="6336704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Découper la grille pour passer les câbles d’alimentation et vidéo</a:t>
            </a:r>
            <a:br>
              <a:rPr lang="fr-FR" dirty="0" smtClean="0"/>
            </a:br>
            <a:r>
              <a:rPr lang="fr-FR" dirty="0" smtClean="0"/>
              <a:t>Mettre en place le support document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594928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Découper le rack supérieur</a:t>
            </a:r>
            <a:br>
              <a:rPr lang="fr-FR" dirty="0" smtClean="0"/>
            </a:br>
            <a:r>
              <a:rPr lang="fr-FR" dirty="0" smtClean="0"/>
              <a:t>Brancher et installer le double interrupteur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548680"/>
            <a:ext cx="3419872" cy="25649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3419872" cy="25649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47" y="3212975"/>
            <a:ext cx="3555653" cy="26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4560" y="6021288"/>
            <a:ext cx="5688632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Le capot est un peu volumineux mais il sert de par soleil</a:t>
            </a:r>
            <a:br>
              <a:rPr lang="fr-FR" dirty="0" smtClean="0"/>
            </a:br>
            <a:r>
              <a:rPr lang="fr-FR" dirty="0" smtClean="0"/>
              <a:t>et ce montage permet surtout de laisser le GPS branché</a:t>
            </a:r>
            <a:br>
              <a:rPr lang="fr-FR" dirty="0" smtClean="0"/>
            </a:br>
            <a:r>
              <a:rPr lang="fr-FR" dirty="0" smtClean="0"/>
              <a:t>et à demeure tout en étant ramassé et discret.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Réalisé par </a:t>
            </a:r>
            <a:r>
              <a:rPr lang="fr-FR" dirty="0" err="1" smtClean="0"/>
              <a:t>Kic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699792" cy="20248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6672"/>
            <a:ext cx="2699792" cy="20248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3"/>
            <a:ext cx="2699793" cy="20248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8" y="2708920"/>
            <a:ext cx="2718048" cy="20385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32" y="2708920"/>
            <a:ext cx="2718048" cy="20385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08920"/>
            <a:ext cx="2718048" cy="203853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779912" y="4805161"/>
            <a:ext cx="140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Fixer le tout!</a:t>
            </a:r>
          </a:p>
        </p:txBody>
      </p:sp>
    </p:spTree>
    <p:extLst>
      <p:ext uri="{BB962C8B-B14F-4D97-AF65-F5344CB8AC3E}">
        <p14:creationId xmlns:p14="http://schemas.microsoft.com/office/powerpoint/2010/main" val="34596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5445224"/>
            <a:ext cx="6336704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Caméra avec sa prise vidéo (Jaune) et d’alimentation (Rouge)</a:t>
            </a:r>
            <a:endParaRPr lang="fr-FR" dirty="0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350000" cy="4076700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619672" y="620688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/>
              <a:t>Passage des câbles.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2529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4005064"/>
            <a:ext cx="5904656" cy="1292696"/>
          </a:xfrm>
        </p:spPr>
        <p:txBody>
          <a:bodyPr>
            <a:normAutofit/>
          </a:bodyPr>
          <a:lstStyle/>
          <a:p>
            <a:pPr algn="ctr"/>
            <a:r>
              <a:rPr lang="fr-FR" sz="1800" dirty="0" smtClean="0"/>
              <a:t>Câbles vidéo (Jaune) et d’alimentation (Rouge) des caméras dans le placard du haut.</a:t>
            </a:r>
            <a:endParaRPr lang="fr-FR" sz="1800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29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5085184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Agrandir le passage de la cloison avec une scie cloche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5876056" cy="4407042"/>
          </a:xfrm>
        </p:spPr>
      </p:pic>
    </p:spTree>
    <p:extLst>
      <p:ext uri="{BB962C8B-B14F-4D97-AF65-F5344CB8AC3E}">
        <p14:creationId xmlns:p14="http://schemas.microsoft.com/office/powerpoint/2010/main" val="32619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5517232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Perçage de la cloison inférieure dans le placard de coin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792288" y="612774"/>
            <a:ext cx="5486400" cy="4832449"/>
          </a:xfrm>
        </p:spPr>
      </p:pic>
      <p:sp>
        <p:nvSpPr>
          <p:cNvPr id="6" name="Ellipse 5"/>
          <p:cNvSpPr/>
          <p:nvPr/>
        </p:nvSpPr>
        <p:spPr>
          <a:xfrm>
            <a:off x="4788024" y="2420888"/>
            <a:ext cx="144016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3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587727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Descente des câbles dans le coin de la cellule cachés par  une baguette bois </a:t>
            </a:r>
            <a:r>
              <a:rPr lang="fr-FR" dirty="0" err="1" smtClean="0"/>
              <a:t>lasurée</a:t>
            </a:r>
            <a:r>
              <a:rPr lang="fr-FR" dirty="0"/>
              <a:t>.</a:t>
            </a: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792288" y="612774"/>
            <a:ext cx="5486400" cy="5048474"/>
          </a:xfrm>
        </p:spPr>
      </p:pic>
    </p:spTree>
    <p:extLst>
      <p:ext uri="{BB962C8B-B14F-4D97-AF65-F5344CB8AC3E}">
        <p14:creationId xmlns:p14="http://schemas.microsoft.com/office/powerpoint/2010/main" val="13670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0788" y="587727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Passage des câbles derrière les coussins puis dans une gaine pour traverser la cloison de la soute.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99592" y="612775"/>
            <a:ext cx="6912768" cy="5184576"/>
          </a:xfrm>
        </p:spPr>
      </p:pic>
      <p:sp>
        <p:nvSpPr>
          <p:cNvPr id="6" name="Ellipse 5"/>
          <p:cNvSpPr/>
          <p:nvPr/>
        </p:nvSpPr>
        <p:spPr>
          <a:xfrm>
            <a:off x="3635896" y="2492896"/>
            <a:ext cx="1512168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0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5445224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gauche: Traversé du plancher </a:t>
            </a:r>
            <a:r>
              <a:rPr lang="fr-FR" dirty="0"/>
              <a:t>C</a:t>
            </a:r>
            <a:r>
              <a:rPr lang="fr-FR" dirty="0" smtClean="0"/>
              <a:t>oté Supérieur</a:t>
            </a:r>
            <a:br>
              <a:rPr lang="fr-FR" dirty="0" smtClean="0"/>
            </a:br>
            <a:r>
              <a:rPr lang="fr-FR" dirty="0" smtClean="0"/>
              <a:t>A droite: Traversé du plancher Coté Inférieur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11559" y="460532"/>
            <a:ext cx="4180109" cy="404858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6672"/>
            <a:ext cx="429994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302</Words>
  <Application>Microsoft Office PowerPoint</Application>
  <PresentationFormat>Affichage à l'écran (4:3)</PresentationFormat>
  <Paragraphs>39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Installation de 2 caméras branchées sur GPS Snooper CC5400 pour ROLLER TEAM T-LINE</vt:lpstr>
      <vt:lpstr>Installer 2 caméras sur le même écran, un pour le stationnement et un pour la rétrovision.  Installer le GPS à demeure et le rendre discret!  </vt:lpstr>
      <vt:lpstr>La Caméra avec sa prise vidéo (Jaune) et d’alimentation (Rouge)</vt:lpstr>
      <vt:lpstr>Câbles vidéo (Jaune) et d’alimentation (Rouge) des caméras dans le placard du haut.</vt:lpstr>
      <vt:lpstr>Agrandir le passage de la cloison avec une scie cloche</vt:lpstr>
      <vt:lpstr>Perçage de la cloison inférieure dans le placard de coin</vt:lpstr>
      <vt:lpstr>Descente des câbles dans le coin de la cellule cachés par  une baguette bois lasurée.</vt:lpstr>
      <vt:lpstr>Passage des câbles derrière les coussins puis dans une gaine pour traverser la cloison de la soute.</vt:lpstr>
      <vt:lpstr>A gauche: Traversé du plancher Coté Supérieur A droite: Traversé du plancher Coté Inférieur</vt:lpstr>
      <vt:lpstr>Passage des câbles dans une gaine maintenue par des colliers vissés coté droit du Camping Car</vt:lpstr>
      <vt:lpstr>Passage de la marche de la cellule</vt:lpstr>
      <vt:lpstr>Perçage du presse étoupe d’origine pour traverser le longeron avant de sortir sur le marche pied droit.  </vt:lpstr>
      <vt:lpstr>Sortie des 2 câbles à travers le presse étoupe d’origine percé coté gauche du marche pied droit.</vt:lpstr>
      <vt:lpstr>Passages des câbles dans les colliers d’origine.</vt:lpstr>
      <vt:lpstr>Remontée des câbles vers le tableau de bord coté droit</vt:lpstr>
      <vt:lpstr> Passage des câbles sous boite à gants supérieurs, puis sous support documents</vt:lpstr>
      <vt:lpstr>Schéma de câblage</vt:lpstr>
      <vt:lpstr>Mise en place du GPS.</vt:lpstr>
      <vt:lpstr>Présentation PowerPoint</vt:lpstr>
      <vt:lpstr>Couper au raz la charnière</vt:lpstr>
      <vt:lpstr>Couper au raz la butée du capot</vt:lpstr>
      <vt:lpstr>Ajuster et fixer une petit sangle entre l’arrière du capot et le bas du volet arrière afin de maintenir le capot le plus ouvert possible</vt:lpstr>
      <vt:lpstr>Partie Haute</vt:lpstr>
      <vt:lpstr>Repérer la position du support GPS Fixer le support avec 2 vis</vt:lpstr>
      <vt:lpstr>Découper la grille pour passer les câbles d’alimentation et vidéo Mettre en place le support document</vt:lpstr>
      <vt:lpstr>Découper le rack supérieur Brancher et installer le double interrupteur</vt:lpstr>
      <vt:lpstr> Le capot est un peu volumineux mais il sert de par soleil et ce montage permet surtout de laisser le GPS branché et à demeure tout en étant ramassé et discret.  Réalisé par Kic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de 2 caméras branchées sur GPS Snooper CC5400 pour ROLLER TEAM T-LINE</dc:title>
  <dc:creator>Kic</dc:creator>
  <cp:lastModifiedBy>Kic</cp:lastModifiedBy>
  <cp:revision>36</cp:revision>
  <dcterms:created xsi:type="dcterms:W3CDTF">2014-03-22T19:45:45Z</dcterms:created>
  <dcterms:modified xsi:type="dcterms:W3CDTF">2014-03-29T13:14:38Z</dcterms:modified>
</cp:coreProperties>
</file>